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7"/>
  </p:notesMasterIdLst>
  <p:sldIdLst>
    <p:sldId id="276" r:id="rId2"/>
    <p:sldId id="289" r:id="rId3"/>
    <p:sldId id="288" r:id="rId4"/>
    <p:sldId id="286" r:id="rId5"/>
    <p:sldId id="27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61112-DF00-4276-9523-E101F4AF7B36}" type="datetimeFigureOut">
              <a:rPr lang="fr-BE" smtClean="0"/>
              <a:t>21-03-24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AA2C-ACBD-4F77-9D11-04FC7AD9D21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96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E6D3-192D-4C0E-BD48-ED8568B62B15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429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2DC6-51ED-448A-B21B-27814EFAAE0F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57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446D-CB7A-4445-A96B-24EC5A9130EF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0564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1CD9-EE7D-4035-BE9C-E4E6F5FA7CB6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06289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0993-CDFE-492D-92BA-7BBC8AF650ED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998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670-AC31-4705-96C5-681412F72AC7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768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F925-C99E-4AF3-A46A-D08405A70908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3733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1FB1-627E-476C-8C28-416BD485011A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2115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2A16-A42F-4830-85C0-9BE5287E7BFD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73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256B-6128-4785-8391-CF23E14E45D0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093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A150-D85E-4BF2-8FEB-3BA9E48278C8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92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9D34-5E80-49F2-8229-CD6E7BC49F31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500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5269-7179-4BC8-862E-8AA2FBC70B56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3360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9924-BE07-4121-AD2F-4B1A157B701B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815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9034-7DEF-4556-85A6-539CE76D1E4B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2761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41FC-C44E-4CC0-8138-0762483F67E3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288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75FC-BD85-4879-B346-60DBF7FC3807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37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701CD9-EE7D-4035-BE9C-E4E6F5FA7CB6}" type="datetime1">
              <a:rPr lang="fr-BE" smtClean="0"/>
              <a:t>21-03-24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BE"/>
              <a:t>Séminaire "Prévention des assuétudes" - Rc Liège Airport -  1 mars 20221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434D-FA4E-4456-A6FB-A8A3F851443B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118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663E062-5D3C-401E-89CD-FEFA2AC91C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96444" y="3135104"/>
            <a:ext cx="88249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RAG D2160 : Prévention </a:t>
            </a:r>
            <a:r>
              <a:rPr lang="fr-BE" sz="3600" b="1" dirty="0">
                <a:solidFill>
                  <a:srgbClr val="B01513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  <a:t>aux</a:t>
            </a:r>
            <a:r>
              <a:rPr kumimoji="0" lang="fr-BE" sz="3600" b="1" i="0" u="none" strike="noStrike" kern="1200" cap="none" spc="0" normalizeH="0" baseline="0" noProof="0" dirty="0">
                <a:ln>
                  <a:noFill/>
                </a:ln>
                <a:solidFill>
                  <a:srgbClr val="B01513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assuétudes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Par 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Anselme DUTRECQ,  </a:t>
            </a:r>
            <a:r>
              <a:rPr kumimoji="0" lang="fr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Rc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Gembloux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Responsable de la commission au D2160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Comité élargi du D2160</a:t>
            </a:r>
            <a:b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lang="fr-BE" sz="1800" b="1" dirty="0">
                <a:solidFill>
                  <a:srgbClr val="B01513">
                    <a:lumMod val="75000"/>
                  </a:srgbClr>
                </a:solidFill>
                <a:latin typeface="Century Gothic" panose="020B0502020202020204"/>
                <a:ea typeface="+mn-ea"/>
                <a:cs typeface="+mn-cs"/>
              </a:rPr>
              <a:t>23 mars 2024</a:t>
            </a:r>
            <a:endParaRPr kumimoji="0" lang="fr-BE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3A5B3E-FA28-48B2-BCF6-935BF9359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68" y="1116105"/>
            <a:ext cx="4867666" cy="18288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1D39C9-7DB2-49EF-9F22-FB0BB17C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47C619B-5AC4-FD20-2DA8-ABE2BFAB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631" y="5337829"/>
            <a:ext cx="1085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2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C0B25-BAE1-A654-499E-9A6D9DBB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Qu’avons-nous fait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50A2B-611C-CA1B-427C-626D185B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075F2-BF00-4418-7401-FDB8918B3D2F}"/>
              </a:ext>
            </a:extLst>
          </p:cNvPr>
          <p:cNvSpPr txBox="1"/>
          <p:nvPr/>
        </p:nvSpPr>
        <p:spPr>
          <a:xfrm>
            <a:off x="236708" y="6590519"/>
            <a:ext cx="10545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23 mars 2024 par Anselme DUTRECQ   </a:t>
            </a:r>
            <a:endParaRPr lang="fr-BE" b="1" dirty="0">
              <a:solidFill>
                <a:srgbClr val="FFC000"/>
              </a:solidFill>
            </a:endParaRPr>
          </a:p>
          <a:p>
            <a:pPr lvl="1"/>
            <a:r>
              <a:rPr lang="fr-BE" sz="1600" b="1" dirty="0">
                <a:solidFill>
                  <a:srgbClr val="FFC000"/>
                </a:solidFill>
              </a:rPr>
              <a:t>.</a:t>
            </a:r>
          </a:p>
          <a:p>
            <a:endParaRPr lang="fr-BE" b="1" dirty="0">
              <a:solidFill>
                <a:srgbClr val="FFC000"/>
              </a:solidFill>
            </a:endParaRPr>
          </a:p>
          <a:p>
            <a:endParaRPr lang="fr-BE" sz="1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2AD69-98D6-5A2F-61DE-DE2BACB17A44}"/>
              </a:ext>
            </a:extLst>
          </p:cNvPr>
          <p:cNvSpPr txBox="1"/>
          <p:nvPr/>
        </p:nvSpPr>
        <p:spPr>
          <a:xfrm>
            <a:off x="914400" y="1387714"/>
            <a:ext cx="9692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FFC000"/>
                </a:solidFill>
              </a:rPr>
              <a:t>Augmentation de l’effectif dans la commission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F53D5A-C6FE-5022-4D80-EA8F7E539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4" y="2085055"/>
            <a:ext cx="11637010" cy="1463040"/>
          </a:xfrm>
          <a:prstGeom prst="rect">
            <a:avLst/>
          </a:prstGeom>
          <a:noFill/>
        </p:spPr>
      </p:pic>
      <p:pic>
        <p:nvPicPr>
          <p:cNvPr id="8" name="Image 7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E365FCD-11C1-ADAD-EEBD-3747834AA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4" y="3464243"/>
            <a:ext cx="11679791" cy="14630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EC8AA0-49CC-EB2D-AF86-7407EC316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84" y="5000153"/>
            <a:ext cx="11558075" cy="123454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05861B-2026-9599-215A-BF79C0FA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92" y="5798204"/>
            <a:ext cx="1085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C0B25-BAE1-A654-499E-9A6D9DBB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Qu’avons-nous fait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50A2B-611C-CA1B-427C-626D185B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075F2-BF00-4418-7401-FDB8918B3D2F}"/>
              </a:ext>
            </a:extLst>
          </p:cNvPr>
          <p:cNvSpPr txBox="1"/>
          <p:nvPr/>
        </p:nvSpPr>
        <p:spPr>
          <a:xfrm>
            <a:off x="236708" y="6590519"/>
            <a:ext cx="10545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25 novembre 2023 par Anselme DUTRECQ   </a:t>
            </a:r>
            <a:endParaRPr lang="fr-BE" b="1" dirty="0">
              <a:solidFill>
                <a:srgbClr val="FFC000"/>
              </a:solidFill>
            </a:endParaRPr>
          </a:p>
          <a:p>
            <a:pPr lvl="1"/>
            <a:r>
              <a:rPr lang="fr-BE" sz="1600" b="1" dirty="0">
                <a:solidFill>
                  <a:srgbClr val="FFC000"/>
                </a:solidFill>
              </a:rPr>
              <a:t>.</a:t>
            </a:r>
          </a:p>
          <a:p>
            <a:endParaRPr lang="fr-BE" b="1" dirty="0">
              <a:solidFill>
                <a:srgbClr val="FFC000"/>
              </a:solidFill>
            </a:endParaRPr>
          </a:p>
          <a:p>
            <a:endParaRPr lang="fr-BE" sz="1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05861B-2026-9599-215A-BF79C0FA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83" y="5577522"/>
            <a:ext cx="10858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7CC41D89-7146-AE95-5EED-6803E8E9C181}"/>
              </a:ext>
            </a:extLst>
          </p:cNvPr>
          <p:cNvSpPr txBox="1">
            <a:spLocks/>
          </p:cNvSpPr>
          <p:nvPr/>
        </p:nvSpPr>
        <p:spPr>
          <a:xfrm>
            <a:off x="430467" y="2137905"/>
            <a:ext cx="4881859" cy="4510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/>
              <a:t>10 participants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JAUCOT-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Namur Confluent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 LIZEN-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Durbuy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Stéphane BOTTON -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Durbuy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André RENAUX-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Charleroi Est Président Commission Prévention des assuétudes D2160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Emmanuelle SIMONIS –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Vallée de la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Hoëgne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Gwendoline MEUNIEZR –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Vallée de la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Hoëgne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Damien AVET –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Auvelais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Basse-Sambre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Miguel EXPOSITO- 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-le-Château-les Lacs</a:t>
            </a:r>
            <a:endParaRPr lang="fr-B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Alice STOFFEL –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Schengen-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Mondort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-ls-Bains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Anselme DUTRECQ –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Gem</a:t>
            </a:r>
            <a:endParaRPr lang="fr-BE" b="1" dirty="0"/>
          </a:p>
          <a:p>
            <a:endParaRPr lang="fr-BE" b="1" dirty="0"/>
          </a:p>
          <a:p>
            <a:endParaRPr lang="fr-BE" b="1" dirty="0"/>
          </a:p>
          <a:p>
            <a:r>
              <a:rPr lang="fr-BE" b="1" dirty="0"/>
              <a:t>Sortir la brochure sur «  « Le secret pour ne pas tomber dans le piège de l’alcool » par Stéphane BOTTON.</a:t>
            </a:r>
          </a:p>
          <a:p>
            <a:r>
              <a:rPr lang="fr-BE" sz="2800" b="1" dirty="0"/>
              <a:t>Projets à étudier:</a:t>
            </a:r>
          </a:p>
          <a:p>
            <a:pPr lvl="1"/>
            <a:r>
              <a:rPr lang="fr-BE" sz="2000" b="1" dirty="0"/>
              <a:t>Dépôt et analyses de messages déposés en toute discrétion dans des « Boîtes aux lettres Papillons »</a:t>
            </a:r>
          </a:p>
          <a:p>
            <a:pPr lvl="1"/>
            <a:r>
              <a:rPr lang="fr-BE" sz="2000" b="1" dirty="0"/>
              <a:t>Pièces de Théâtre sur la Prévention aux assuétudes par les élèves </a:t>
            </a:r>
            <a:r>
              <a:rPr lang="fr-BE" sz="1600" b="1" dirty="0"/>
              <a:t>(Projet: Damien AVET du </a:t>
            </a:r>
            <a:r>
              <a:rPr lang="fr-BE" sz="1600" b="1" dirty="0" err="1"/>
              <a:t>Rc</a:t>
            </a:r>
            <a:r>
              <a:rPr lang="fr-BE" sz="1600" b="1" dirty="0"/>
              <a:t> </a:t>
            </a:r>
            <a:r>
              <a:rPr lang="fr-BE" sz="1600" b="1" dirty="0" err="1"/>
              <a:t>Auvelais</a:t>
            </a:r>
            <a:r>
              <a:rPr lang="fr-BE" sz="1600" b="1" dirty="0"/>
              <a:t> Basse-</a:t>
            </a:r>
            <a:r>
              <a:rPr lang="fr-BE" sz="1600" b="1" dirty="0" err="1"/>
              <a:t>sambre</a:t>
            </a:r>
            <a:r>
              <a:rPr lang="fr-BE" sz="1600" b="1" dirty="0"/>
              <a:t>),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2AD69-98D6-5A2F-61DE-DE2BACB17A44}"/>
              </a:ext>
            </a:extLst>
          </p:cNvPr>
          <p:cNvSpPr txBox="1"/>
          <p:nvPr/>
        </p:nvSpPr>
        <p:spPr>
          <a:xfrm>
            <a:off x="914400" y="1387714"/>
            <a:ext cx="1041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FFC000"/>
                </a:solidFill>
              </a:rPr>
              <a:t>Matinée de réflexion sur la Prévention aux assuétudes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089805-DF0C-17E5-2196-301F6EA9583B}"/>
              </a:ext>
            </a:extLst>
          </p:cNvPr>
          <p:cNvSpPr txBox="1">
            <a:spLocks/>
          </p:cNvSpPr>
          <p:nvPr/>
        </p:nvSpPr>
        <p:spPr>
          <a:xfrm>
            <a:off x="4831101" y="2154651"/>
            <a:ext cx="5643860" cy="9233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/>
              <a:t>Programme:</a:t>
            </a:r>
          </a:p>
          <a:p>
            <a:r>
              <a:rPr lang="fr-BE" b="1" dirty="0"/>
              <a:t>Réflexions sur 12 années à la Commission par Anselme DUTRECQ</a:t>
            </a:r>
          </a:p>
          <a:p>
            <a:r>
              <a:rPr lang="fr-BE" b="1" dirty="0"/>
              <a:t>La Brochure de Stéphane BOTTON</a:t>
            </a:r>
          </a:p>
          <a:p>
            <a:r>
              <a:rPr lang="fr-BE" b="1" dirty="0"/>
              <a:t>Théâtre à l’école par les élèves par Damien AVET</a:t>
            </a:r>
          </a:p>
          <a:p>
            <a:r>
              <a:rPr lang="fr-BE" b="1" dirty="0"/>
              <a:t>Présentation des Boîtes aux lettres Les Papillons par Anselme DUTRECQ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DAABBDD7-C6C3-AF3F-C819-D55FA33C4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37122"/>
              </p:ext>
            </p:extLst>
          </p:nvPr>
        </p:nvGraphicFramePr>
        <p:xfrm>
          <a:off x="10592383" y="3000706"/>
          <a:ext cx="1472033" cy="20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6415686" imgH="9075159" progId="AcroExch.Document.DC">
                  <p:embed/>
                </p:oleObj>
              </mc:Choice>
              <mc:Fallback>
                <p:oleObj name="Acrobat Document" r:id="rId4" imgW="6415686" imgH="90751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2383" y="3000706"/>
                        <a:ext cx="1472033" cy="208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C0B25-BAE1-A654-499E-9A6D9DBB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3" y="134651"/>
            <a:ext cx="9404723" cy="1400530"/>
          </a:xfrm>
        </p:spPr>
        <p:txBody>
          <a:bodyPr/>
          <a:lstStyle/>
          <a:p>
            <a:r>
              <a:rPr lang="fr-BE" b="1" dirty="0"/>
              <a:t>Qu’allons-nous faire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150A2B-611C-CA1B-427C-626D185B3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86" y="599421"/>
            <a:ext cx="974379" cy="3660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2075F2-BF00-4418-7401-FDB8918B3D2F}"/>
              </a:ext>
            </a:extLst>
          </p:cNvPr>
          <p:cNvSpPr txBox="1"/>
          <p:nvPr/>
        </p:nvSpPr>
        <p:spPr>
          <a:xfrm>
            <a:off x="236708" y="6590519"/>
            <a:ext cx="10545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23 mars 2024 par Anselme DUTRECQ   </a:t>
            </a:r>
            <a:endParaRPr lang="fr-BE" b="1" dirty="0">
              <a:solidFill>
                <a:srgbClr val="FFC000"/>
              </a:solidFill>
            </a:endParaRPr>
          </a:p>
          <a:p>
            <a:pPr lvl="1"/>
            <a:r>
              <a:rPr lang="fr-BE" sz="1600" b="1" dirty="0">
                <a:solidFill>
                  <a:srgbClr val="FFC000"/>
                </a:solidFill>
              </a:rPr>
              <a:t>.</a:t>
            </a:r>
          </a:p>
          <a:p>
            <a:endParaRPr lang="fr-BE" b="1" dirty="0">
              <a:solidFill>
                <a:srgbClr val="FFC000"/>
              </a:solidFill>
            </a:endParaRPr>
          </a:p>
          <a:p>
            <a:endParaRPr lang="fr-BE" sz="1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05861B-2026-9599-215A-BF79C0FA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761" y="6190870"/>
            <a:ext cx="662066" cy="56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7CC41D89-7146-AE95-5EED-6803E8E9C181}"/>
              </a:ext>
            </a:extLst>
          </p:cNvPr>
          <p:cNvSpPr txBox="1">
            <a:spLocks/>
          </p:cNvSpPr>
          <p:nvPr/>
        </p:nvSpPr>
        <p:spPr>
          <a:xfrm>
            <a:off x="236708" y="1112203"/>
            <a:ext cx="10347535" cy="46415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BE" b="1" dirty="0"/>
              <a:t>Aider Stéphane à promouvoir sa Brochure au sein des Rotary Clubs</a:t>
            </a:r>
          </a:p>
          <a:p>
            <a:pPr marL="0" indent="0">
              <a:buNone/>
            </a:pPr>
            <a:r>
              <a:rPr lang="fr-BE" b="1" dirty="0"/>
              <a:t>Expérimentation au </a:t>
            </a:r>
            <a:r>
              <a:rPr lang="fr-BE" b="1" dirty="0" err="1"/>
              <a:t>Rc</a:t>
            </a:r>
            <a:r>
              <a:rPr lang="fr-BE" b="1" dirty="0"/>
              <a:t> Gembloux - 30 avril 2024 - Réunion statutaire/conférence avec Clubs sportifs, Etudiants, Canal ZOOM </a:t>
            </a:r>
          </a:p>
          <a:p>
            <a:pPr marL="0" indent="0">
              <a:buNone/>
            </a:pPr>
            <a:endParaRPr lang="fr-BE" b="1" dirty="0"/>
          </a:p>
          <a:p>
            <a:r>
              <a:rPr lang="fr-BE" b="1" dirty="0"/>
              <a:t>Comment adapter les Boîtes aux lettres sécurisées en Belgique.</a:t>
            </a:r>
          </a:p>
          <a:p>
            <a:pPr marL="0" indent="0">
              <a:buNone/>
            </a:pPr>
            <a:r>
              <a:rPr lang="fr-BE" b="1" dirty="0"/>
              <a:t>Voir la Collaboration avec CHILD FOCUS – </a:t>
            </a:r>
            <a:r>
              <a:rPr lang="fr-BE" b="1" dirty="0" err="1"/>
              <a:t>Cybersquad</a:t>
            </a:r>
            <a:r>
              <a:rPr lang="fr-BE" b="1" dirty="0"/>
              <a:t> et Mon MAX</a:t>
            </a:r>
          </a:p>
          <a:p>
            <a:pPr marL="0" indent="0">
              <a:buNone/>
            </a:pPr>
            <a:endParaRPr lang="fr-BE" b="1" dirty="0"/>
          </a:p>
          <a:p>
            <a:r>
              <a:rPr lang="fr-BE" b="1" dirty="0"/>
              <a:t>Reprise de contact avec Université de Paix / Programme KIVA dans secondaire</a:t>
            </a:r>
          </a:p>
          <a:p>
            <a:endParaRPr lang="fr-BE" b="1" dirty="0"/>
          </a:p>
          <a:p>
            <a:r>
              <a:rPr lang="fr-BE" b="1" dirty="0"/>
              <a:t>Prise de contact avec l’AVIQ (Agence Wallonne « Famille, Santé et Handicap)</a:t>
            </a:r>
          </a:p>
          <a:p>
            <a:pPr marL="0" indent="0">
              <a:buNone/>
            </a:pPr>
            <a:r>
              <a:rPr lang="fr-BE" b="1" dirty="0"/>
              <a:t>Réunion au 4 avril à Charleroi</a:t>
            </a:r>
          </a:p>
          <a:p>
            <a:pPr marL="0" indent="0">
              <a:buNone/>
            </a:pPr>
            <a:r>
              <a:rPr lang="fr-BE" b="1" dirty="0">
                <a:solidFill>
                  <a:schemeClr val="bg1"/>
                </a:solidFill>
              </a:rPr>
              <a:t>Prochaine réunion de la Commission : </a:t>
            </a:r>
            <a:r>
              <a:rPr lang="fr-BE" b="1" dirty="0">
                <a:solidFill>
                  <a:srgbClr val="FF0000"/>
                </a:solidFill>
              </a:rPr>
              <a:t>20 avril </a:t>
            </a:r>
            <a:r>
              <a:rPr lang="fr-BE" b="1" dirty="0">
                <a:solidFill>
                  <a:schemeClr val="bg1"/>
                </a:solidFill>
              </a:rPr>
              <a:t>prochain à Durbuy</a:t>
            </a:r>
          </a:p>
          <a:p>
            <a:pPr marL="0" indent="0">
              <a:buNone/>
            </a:pPr>
            <a:r>
              <a:rPr lang="fr-BE" sz="1600" b="1" dirty="0">
                <a:solidFill>
                  <a:schemeClr val="bg1"/>
                </a:solidFill>
              </a:rPr>
              <a:t>					Ordre du jour à définir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889BCA5-D174-1559-4FA0-67738215B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462" y="2595447"/>
            <a:ext cx="898981" cy="1222144"/>
          </a:xfrm>
          <a:prstGeom prst="rect">
            <a:avLst/>
          </a:prstGeom>
        </p:spPr>
      </p:pic>
      <p:pic>
        <p:nvPicPr>
          <p:cNvPr id="1026" name="Picture 2" descr="Toutes les images">
            <a:extLst>
              <a:ext uri="{FF2B5EF4-FFF2-40B4-BE49-F238E27FC236}">
                <a16:creationId xmlns:a16="http://schemas.microsoft.com/office/drawing/2014/main" id="{43E8B78D-6349-9353-761D-3240103A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60" y="2958734"/>
            <a:ext cx="797560" cy="7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09B8F9-1867-0E79-56F9-F38A5B404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2019" y="4442073"/>
            <a:ext cx="2156647" cy="43437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2D0147D-C145-FBCB-D012-1B8223CC4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6954" y="5284835"/>
            <a:ext cx="1686775" cy="444978"/>
          </a:xfrm>
          <a:prstGeom prst="rect">
            <a:avLst/>
          </a:prstGeom>
        </p:spPr>
      </p:pic>
      <p:pic>
        <p:nvPicPr>
          <p:cNvPr id="19" name="Image 18" descr="Une image contenant texte, capture d’écran, Publicité en ligne, Site web&#10;&#10;Description générée automatiquement">
            <a:extLst>
              <a:ext uri="{FF2B5EF4-FFF2-40B4-BE49-F238E27FC236}">
                <a16:creationId xmlns:a16="http://schemas.microsoft.com/office/drawing/2014/main" id="{7A30D781-EDCF-ECF9-31F2-BAAFC0092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51" y="1144795"/>
            <a:ext cx="2453951" cy="12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959F1-8422-4FA8-B9DB-547C124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10" y="5351430"/>
            <a:ext cx="9404723" cy="1400530"/>
          </a:xfrm>
        </p:spPr>
        <p:txBody>
          <a:bodyPr/>
          <a:lstStyle/>
          <a:p>
            <a:r>
              <a:rPr lang="fr-BE" b="1" dirty="0">
                <a:solidFill>
                  <a:srgbClr val="FFC000"/>
                </a:solidFill>
              </a:rPr>
              <a:t>A TOUS,  MERCI pour votre écoute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465863-013E-4A6B-8598-A3884EB4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32" y="251621"/>
            <a:ext cx="4867666" cy="182880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832EC8-9BFA-81EB-1549-C2DA4FC2B8B6}"/>
              </a:ext>
            </a:extLst>
          </p:cNvPr>
          <p:cNvSpPr txBox="1"/>
          <p:nvPr/>
        </p:nvSpPr>
        <p:spPr>
          <a:xfrm>
            <a:off x="1046862" y="1380978"/>
            <a:ext cx="99929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/>
              <a:t>APPEL aux ADG</a:t>
            </a:r>
          </a:p>
          <a:p>
            <a:endParaRPr lang="fr-BE" sz="3200" dirty="0"/>
          </a:p>
          <a:p>
            <a:r>
              <a:rPr lang="fr-BE" sz="2800" b="1" dirty="0"/>
              <a:t>Nous serions heureux que vous puissiez :</a:t>
            </a:r>
          </a:p>
          <a:p>
            <a:endParaRPr lang="fr-BE" sz="2800" b="1" dirty="0"/>
          </a:p>
          <a:p>
            <a:r>
              <a:rPr lang="fr-BE" sz="2800" b="1" dirty="0"/>
              <a:t> &gt; nous renseigner sur l’existence d’actions sur les  Assuétudes aux seins des Clubs Rotary de vos zones,</a:t>
            </a:r>
          </a:p>
          <a:p>
            <a:endParaRPr lang="fr-BE" sz="2800" b="1" dirty="0"/>
          </a:p>
          <a:p>
            <a:r>
              <a:rPr lang="fr-BE" sz="2800" b="1" dirty="0"/>
              <a:t> &gt; mettre en évidence des Rotariens intéressés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A59C0B-C1FF-F6B2-1F4C-42F55A19CB23}"/>
              </a:ext>
            </a:extLst>
          </p:cNvPr>
          <p:cNvSpPr txBox="1"/>
          <p:nvPr/>
        </p:nvSpPr>
        <p:spPr>
          <a:xfrm>
            <a:off x="635264" y="6359781"/>
            <a:ext cx="105452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/>
              <a:t>Comité élargi du D2160 du 23 mars 2024 par Anselme DUTRECQ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97D1E6-9049-0EA4-75F2-313A14BA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810" y="5979097"/>
            <a:ext cx="516926" cy="4385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65A5A3-8E93-1753-98E1-97B7D8DE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64" y="589415"/>
            <a:ext cx="974379" cy="36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7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8481</TotalTime>
  <Words>415</Words>
  <Application>Microsoft Office PowerPoint</Application>
  <PresentationFormat>Grand écran</PresentationFormat>
  <Paragraphs>57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Adobe Acrobat Document</vt:lpstr>
      <vt:lpstr>RAG D2160 : Prévention aux assuétudes  Par  Anselme DUTRECQ,  Rc Gembloux Responsable de la commission au D2160  Comité élargi du D2160 23 mars 2024</vt:lpstr>
      <vt:lpstr>Qu’avons-nous fait ?</vt:lpstr>
      <vt:lpstr>Qu’avons-nous fait ?</vt:lpstr>
      <vt:lpstr>Qu’allons-nous faire ?</vt:lpstr>
      <vt:lpstr>A TOUS,  MERCI pour votre écoute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Anselme D</dc:creator>
  <cp:lastModifiedBy>Anselme D</cp:lastModifiedBy>
  <cp:revision>68</cp:revision>
  <dcterms:created xsi:type="dcterms:W3CDTF">2022-02-25T09:22:32Z</dcterms:created>
  <dcterms:modified xsi:type="dcterms:W3CDTF">2024-03-22T10:52:12Z</dcterms:modified>
</cp:coreProperties>
</file>